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3" r:id="rId3"/>
    <p:sldId id="272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56" r:id="rId12"/>
    <p:sldId id="257" r:id="rId13"/>
    <p:sldId id="258" r:id="rId14"/>
    <p:sldId id="259" r:id="rId15"/>
    <p:sldId id="260" r:id="rId16"/>
    <p:sldId id="264" r:id="rId17"/>
    <p:sldId id="261" r:id="rId18"/>
    <p:sldId id="262" r:id="rId19"/>
    <p:sldId id="274" r:id="rId2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6" indent="0" algn="ctr">
              <a:buNone/>
              <a:defRPr sz="1500"/>
            </a:lvl2pPr>
            <a:lvl3pPr marL="685772" indent="0" algn="ctr">
              <a:buNone/>
              <a:defRPr sz="1350"/>
            </a:lvl3pPr>
            <a:lvl4pPr marL="1028657" indent="0" algn="ctr">
              <a:buNone/>
              <a:defRPr sz="1200"/>
            </a:lvl4pPr>
            <a:lvl5pPr marL="1371543" indent="0" algn="ctr">
              <a:buNone/>
              <a:defRPr sz="1200"/>
            </a:lvl5pPr>
            <a:lvl6pPr marL="1714428" indent="0" algn="ctr">
              <a:buNone/>
              <a:defRPr sz="1200"/>
            </a:lvl6pPr>
            <a:lvl7pPr marL="2057314" indent="0" algn="ctr">
              <a:buNone/>
              <a:defRPr sz="1200"/>
            </a:lvl7pPr>
            <a:lvl8pPr marL="2400199" indent="0" algn="ctr">
              <a:buNone/>
              <a:defRPr sz="1200"/>
            </a:lvl8pPr>
            <a:lvl9pPr marL="2743085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43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63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17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237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5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8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886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772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657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543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428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314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199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085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76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879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6" indent="0">
              <a:buNone/>
              <a:defRPr sz="1500" b="1"/>
            </a:lvl2pPr>
            <a:lvl3pPr marL="685772" indent="0">
              <a:buNone/>
              <a:defRPr sz="1350" b="1"/>
            </a:lvl3pPr>
            <a:lvl4pPr marL="1028657" indent="0">
              <a:buNone/>
              <a:defRPr sz="1200" b="1"/>
            </a:lvl4pPr>
            <a:lvl5pPr marL="1371543" indent="0">
              <a:buNone/>
              <a:defRPr sz="1200" b="1"/>
            </a:lvl5pPr>
            <a:lvl6pPr marL="1714428" indent="0">
              <a:buNone/>
              <a:defRPr sz="1200" b="1"/>
            </a:lvl6pPr>
            <a:lvl7pPr marL="2057314" indent="0">
              <a:buNone/>
              <a:defRPr sz="1200" b="1"/>
            </a:lvl7pPr>
            <a:lvl8pPr marL="2400199" indent="0">
              <a:buNone/>
              <a:defRPr sz="1200" b="1"/>
            </a:lvl8pPr>
            <a:lvl9pPr marL="2743085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7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25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43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1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6" indent="0">
              <a:buNone/>
              <a:defRPr sz="2100"/>
            </a:lvl2pPr>
            <a:lvl3pPr marL="685772" indent="0">
              <a:buNone/>
              <a:defRPr sz="1800"/>
            </a:lvl3pPr>
            <a:lvl4pPr marL="1028657" indent="0">
              <a:buNone/>
              <a:defRPr sz="1500"/>
            </a:lvl4pPr>
            <a:lvl5pPr marL="1371543" indent="0">
              <a:buNone/>
              <a:defRPr sz="1500"/>
            </a:lvl5pPr>
            <a:lvl6pPr marL="1714428" indent="0">
              <a:buNone/>
              <a:defRPr sz="1500"/>
            </a:lvl6pPr>
            <a:lvl7pPr marL="2057314" indent="0">
              <a:buNone/>
              <a:defRPr sz="1500"/>
            </a:lvl7pPr>
            <a:lvl8pPr marL="2400199" indent="0">
              <a:buNone/>
              <a:defRPr sz="1500"/>
            </a:lvl8pPr>
            <a:lvl9pPr marL="2743085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6" indent="0">
              <a:buNone/>
              <a:defRPr sz="1050"/>
            </a:lvl2pPr>
            <a:lvl3pPr marL="685772" indent="0">
              <a:buNone/>
              <a:defRPr sz="900"/>
            </a:lvl3pPr>
            <a:lvl4pPr marL="1028657" indent="0">
              <a:buNone/>
              <a:defRPr sz="750"/>
            </a:lvl4pPr>
            <a:lvl5pPr marL="1371543" indent="0">
              <a:buNone/>
              <a:defRPr sz="750"/>
            </a:lvl5pPr>
            <a:lvl6pPr marL="1714428" indent="0">
              <a:buNone/>
              <a:defRPr sz="750"/>
            </a:lvl6pPr>
            <a:lvl7pPr marL="2057314" indent="0">
              <a:buNone/>
              <a:defRPr sz="750"/>
            </a:lvl7pPr>
            <a:lvl8pPr marL="2400199" indent="0">
              <a:buNone/>
              <a:defRPr sz="750"/>
            </a:lvl8pPr>
            <a:lvl9pPr marL="2743085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2614FE-1F0D-444F-8359-B086693BAE23}" type="datetimeFigureOut">
              <a:rPr lang="fr-FR" smtClean="0"/>
              <a:t>14/06/2024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499CE-7EF8-462D-9138-FA8D065325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6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7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4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0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85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1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57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3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28" indent="-171443" algn="l" defTabSz="68577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2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7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3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28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4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99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85" algn="l" defTabSz="68577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4A5A9-561C-D60F-98E3-618A4FBF5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Evolution des fonds dans la zone côtière depuis le 21 avril 2016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BA27A3-F9CE-7FA7-0269-D6238FC6A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6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>
            <a:extLst>
              <a:ext uri="{FF2B5EF4-FFF2-40B4-BE49-F238E27FC236}">
                <a16:creationId xmlns:a16="http://schemas.microsoft.com/office/drawing/2014/main" id="{12E9C39A-ABB2-BB78-5C46-6DC44F1FF5CD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21 mars 2020</a:t>
            </a:r>
          </a:p>
        </p:txBody>
      </p:sp>
      <p:pic>
        <p:nvPicPr>
          <p:cNvPr id="6" name="Image 5" descr="Une image contenant carte, texte, capture d’écran, ligne&#10;&#10;Description générée automatiquement">
            <a:extLst>
              <a:ext uri="{FF2B5EF4-FFF2-40B4-BE49-F238E27FC236}">
                <a16:creationId xmlns:a16="http://schemas.microsoft.com/office/drawing/2014/main" id="{1D42F144-4C25-3A8D-C29A-50236FA09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000" cy="91302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6CB03D5-8267-71FD-850F-56E0687724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049B1E8D-7EE1-4DAF-BA2C-AD25EF7E7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2517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9D4A974-F08A-8C95-6F59-5DCCC3BFE80C}"/>
              </a:ext>
            </a:extLst>
          </p:cNvPr>
          <p:cNvSpPr txBox="1"/>
          <p:nvPr/>
        </p:nvSpPr>
        <p:spPr>
          <a:xfrm>
            <a:off x="0" y="9125174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18 septembre 2020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4B3F46-2ADC-A30E-91B8-9117FA52FA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1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48CFF0DF-9581-BAA4-367E-7A59DE712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3266" cy="9128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71C04E4-6A48-9C6C-D2F9-AE7C8AF64777}"/>
              </a:ext>
            </a:extLst>
          </p:cNvPr>
          <p:cNvSpPr txBox="1"/>
          <p:nvPr/>
        </p:nvSpPr>
        <p:spPr>
          <a:xfrm>
            <a:off x="0" y="9125174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 avril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953DEC7-9A3B-97EB-12F0-32486AEF8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4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02BA0175-2AB6-AE3B-C77D-F69D07ECA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60679" cy="912876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A8A63C5-5549-0D49-D714-2FBC3E548C42}"/>
              </a:ext>
            </a:extLst>
          </p:cNvPr>
          <p:cNvSpPr txBox="1"/>
          <p:nvPr/>
        </p:nvSpPr>
        <p:spPr>
          <a:xfrm>
            <a:off x="0" y="9125174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8 octobre 2021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94583E6-F7C2-112B-E983-D555F4FC5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0108F3AA-A25D-BD6C-04AE-5ECA70CBE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0680" cy="912876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C2CC6A-7A28-54E7-B24E-0E63FA35F3DD}"/>
              </a:ext>
            </a:extLst>
          </p:cNvPr>
          <p:cNvSpPr txBox="1"/>
          <p:nvPr/>
        </p:nvSpPr>
        <p:spPr>
          <a:xfrm>
            <a:off x="0" y="9125174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7 mars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B3D135-CA1D-8B23-F3F7-4A2C9D88C0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carte, ligne&#10;&#10;Description générée automatiquement">
            <a:extLst>
              <a:ext uri="{FF2B5EF4-FFF2-40B4-BE49-F238E27FC236}">
                <a16:creationId xmlns:a16="http://schemas.microsoft.com/office/drawing/2014/main" id="{88AAB628-9ED2-20EA-120D-44FC2A5F2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30261"/>
          </a:xfr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271C04E4-6A48-9C6C-D2F9-AE7C8AF64777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13 octobre 2022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A7706DB-5F19-D48F-E3F6-41393C081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9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carte, ligne&#10;&#10;Description générée automatiquement">
            <a:extLst>
              <a:ext uri="{FF2B5EF4-FFF2-40B4-BE49-F238E27FC236}">
                <a16:creationId xmlns:a16="http://schemas.microsoft.com/office/drawing/2014/main" id="{FC0D14C5-A86E-AEFB-737E-E1477F28F6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30261"/>
          </a:xfr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6AF874A8-E3F9-FBB2-8F90-762F70FEA35E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21 avril 2023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1BCBD4-4523-C51B-A0DA-0E438DAF24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1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>
            <a:extLst>
              <a:ext uri="{FF2B5EF4-FFF2-40B4-BE49-F238E27FC236}">
                <a16:creationId xmlns:a16="http://schemas.microsoft.com/office/drawing/2014/main" id="{639075BC-0DA9-5672-7EF6-98DF93FD285D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14 septembre 2023</a:t>
            </a:r>
          </a:p>
        </p:txBody>
      </p:sp>
      <p:pic>
        <p:nvPicPr>
          <p:cNvPr id="6" name="Image 5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149F918B-459A-D3B8-E018-4CD8A88FA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3026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1174643-35B2-4494-9011-FF880B8393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3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diagramme, ligne&#10;&#10;Description générée automatiquement">
            <a:extLst>
              <a:ext uri="{FF2B5EF4-FFF2-40B4-BE49-F238E27FC236}">
                <a16:creationId xmlns:a16="http://schemas.microsoft.com/office/drawing/2014/main" id="{061E05B9-DBF9-FD47-4FC3-DE61E9AC1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9767" cy="9159240"/>
          </a:xfr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D49E6E81-90C9-B68F-8A77-B1AE89476A50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Total clapé depuis 2015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39C0F97-4A24-8FA7-E5EB-D53BBB9D3B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66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, capture d’écran, instrument de mesure rigide&#10;&#10;Description générée automatiquement">
            <a:extLst>
              <a:ext uri="{FF2B5EF4-FFF2-40B4-BE49-F238E27FC236}">
                <a16:creationId xmlns:a16="http://schemas.microsoft.com/office/drawing/2014/main" id="{106E2A1A-26EB-6CD3-340A-BC13D692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30260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F13C8710-7975-2CC0-CD7A-8EA3860A5299}"/>
              </a:ext>
            </a:extLst>
          </p:cNvPr>
          <p:cNvSpPr txBox="1"/>
          <p:nvPr/>
        </p:nvSpPr>
        <p:spPr>
          <a:xfrm>
            <a:off x="0" y="9130260"/>
            <a:ext cx="3870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Différentiel 2015/2023</a:t>
            </a:r>
          </a:p>
          <a:p>
            <a:pPr algn="ctr"/>
            <a:endParaRPr lang="fr-FR" sz="24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1DD2658-F157-E619-AE20-2151F8902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peinture, Caractère coloré, capture d’écran, art&#10;&#10;Description générée automatiquement">
            <a:extLst>
              <a:ext uri="{FF2B5EF4-FFF2-40B4-BE49-F238E27FC236}">
                <a16:creationId xmlns:a16="http://schemas.microsoft.com/office/drawing/2014/main" id="{E85C2E57-97CD-BBF5-5996-68B072A98C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8987451"/>
          </a:xfr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729813C3-9F61-A449-7C25-5C7B474A9755}"/>
              </a:ext>
            </a:extLst>
          </p:cNvPr>
          <p:cNvSpPr txBox="1"/>
          <p:nvPr/>
        </p:nvSpPr>
        <p:spPr>
          <a:xfrm>
            <a:off x="0" y="9130261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21 avril 2016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CE0E9DF-C4BE-36A5-D831-FA64D98FF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B215F-AD38-5457-CA88-AA8F3C2B4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C67BBA-6F9C-AAA3-C9A7-D84BE84801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Caractère coloré, capture d’écran, peinture, art&#10;&#10;Description générée automatiquement">
            <a:extLst>
              <a:ext uri="{FF2B5EF4-FFF2-40B4-BE49-F238E27FC236}">
                <a16:creationId xmlns:a16="http://schemas.microsoft.com/office/drawing/2014/main" id="{D8AE2165-81E6-4D3F-E558-CCCC71FDB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987449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1E9E8CE4-F323-B748-236B-2CD0EEA309AB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28 octobre 2016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406E9C-2F45-B06F-90C5-98F4C7697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1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, ligne&#10;&#10;Description générée automatiquement">
            <a:extLst>
              <a:ext uri="{FF2B5EF4-FFF2-40B4-BE49-F238E27FC236}">
                <a16:creationId xmlns:a16="http://schemas.microsoft.com/office/drawing/2014/main" id="{E8AC3A0B-3BD5-74CD-EFF2-31B09794E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27859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882C0DE1-3043-E58A-8C3D-55C25D2AA191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28 mars 2017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0F1E12-6995-B0E7-15AA-4DAEEC1F3A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>
            <a:extLst>
              <a:ext uri="{FF2B5EF4-FFF2-40B4-BE49-F238E27FC236}">
                <a16:creationId xmlns:a16="http://schemas.microsoft.com/office/drawing/2014/main" id="{F6900E3B-302F-C65F-0143-5538E766D792}"/>
              </a:ext>
            </a:extLst>
          </p:cNvPr>
          <p:cNvSpPr txBox="1"/>
          <p:nvPr/>
        </p:nvSpPr>
        <p:spPr>
          <a:xfrm>
            <a:off x="0" y="9125172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9 septembre 2017</a:t>
            </a:r>
          </a:p>
        </p:txBody>
      </p:sp>
      <p:pic>
        <p:nvPicPr>
          <p:cNvPr id="6" name="Image 5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08EC400E-E530-FEBE-6122-EE6D2CC31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57999" cy="912517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032BD1F-ED23-04E2-9315-0D15DFBE8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53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7">
            <a:extLst>
              <a:ext uri="{FF2B5EF4-FFF2-40B4-BE49-F238E27FC236}">
                <a16:creationId xmlns:a16="http://schemas.microsoft.com/office/drawing/2014/main" id="{91714583-E52D-9901-37CD-3B53E41F5CFE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22 mars 2018</a:t>
            </a:r>
          </a:p>
        </p:txBody>
      </p:sp>
      <p:pic>
        <p:nvPicPr>
          <p:cNvPr id="6" name="Image 5" descr="Une image contenant texte, capture d’écran, carte, ligne&#10;&#10;Description générée automatiquement">
            <a:extLst>
              <a:ext uri="{FF2B5EF4-FFF2-40B4-BE49-F238E27FC236}">
                <a16:creationId xmlns:a16="http://schemas.microsoft.com/office/drawing/2014/main" id="{1426ECD8-BA2A-6082-8FEF-ACB976ED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2785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A0AC0C9-CF52-D385-A1F7-2D85DF4B0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3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carte, instrument de mesure rigide&#10;&#10;Description générée automatiquement">
            <a:extLst>
              <a:ext uri="{FF2B5EF4-FFF2-40B4-BE49-F238E27FC236}">
                <a16:creationId xmlns:a16="http://schemas.microsoft.com/office/drawing/2014/main" id="{FCA1F081-F75C-9E27-CCB1-D3CA5D00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27859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7EFED65B-4FBA-B45F-4F4E-82B22BA05C7B}"/>
              </a:ext>
            </a:extLst>
          </p:cNvPr>
          <p:cNvSpPr txBox="1"/>
          <p:nvPr/>
        </p:nvSpPr>
        <p:spPr>
          <a:xfrm>
            <a:off x="0" y="9127858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12 juillet 2018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69A8E6C-37E1-4EC5-C7F2-1E3674EB22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5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rte, capture d’écran, ligne&#10;&#10;Description générée automatiquement">
            <a:extLst>
              <a:ext uri="{FF2B5EF4-FFF2-40B4-BE49-F238E27FC236}">
                <a16:creationId xmlns:a16="http://schemas.microsoft.com/office/drawing/2014/main" id="{202E6576-51DD-190C-B9B6-8DF7A4108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9803" cy="9130260"/>
          </a:xfr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E77E9AA1-80FF-465F-0E6E-94EEA40D54EA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26 mars 2019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CE82A02-EF61-1107-B26E-BBA9F30D6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4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carte, instrument de mesure rigide&#10;&#10;Description générée automatiquement">
            <a:extLst>
              <a:ext uri="{FF2B5EF4-FFF2-40B4-BE49-F238E27FC236}">
                <a16:creationId xmlns:a16="http://schemas.microsoft.com/office/drawing/2014/main" id="{DF3B2D49-D0E8-1A23-FE44-156654103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858000" cy="9103755"/>
          </a:xfr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03AEE638-32F3-834A-1A04-78E49D161780}"/>
              </a:ext>
            </a:extLst>
          </p:cNvPr>
          <p:cNvSpPr txBox="1"/>
          <p:nvPr/>
        </p:nvSpPr>
        <p:spPr>
          <a:xfrm>
            <a:off x="0" y="9130260"/>
            <a:ext cx="38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22 octobre 2019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10B5E1-36E5-B583-4FE2-BFFD1CE74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9308014"/>
            <a:ext cx="2987824" cy="5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741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66</Words>
  <Application>Microsoft Office PowerPoint</Application>
  <PresentationFormat>Format A4 (210 x 297 mm)</PresentationFormat>
  <Paragraphs>19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Thème Office</vt:lpstr>
      <vt:lpstr>Evolution des fonds dans la zone côtière depuis le 21 avril 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DE RECY</dc:creator>
  <cp:lastModifiedBy>Thomas DE RECY</cp:lastModifiedBy>
  <cp:revision>8</cp:revision>
  <dcterms:created xsi:type="dcterms:W3CDTF">2024-06-04T09:10:15Z</dcterms:created>
  <dcterms:modified xsi:type="dcterms:W3CDTF">2024-06-14T06:48:42Z</dcterms:modified>
</cp:coreProperties>
</file>